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789B9-3053-45B6-8958-90030D5A411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02501-635A-4D7E-8163-B1C1EA53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3D56108-0224-4247-803B-A6545BACB9C4}" type="datetime1">
              <a:rPr lang="en-US" smtClean="0"/>
              <a:t>5/28/2020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84920" cy="5124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8838-8EA9-4BB9-9DFD-480F3BA1D847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E3C2-6B95-4023-9DE8-BFA9F82C70EF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6EAE-BB00-490A-B20A-318BDBAC99CA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84920" cy="5124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A37F89C-1634-4939-8642-FBF6648709C0}" type="datetime1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8306-062D-48E7-9757-889A44A20C82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72D8-737C-4278-A80E-84D8D7E308F9}" type="datetime1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13525-E0E3-455A-A9C8-5E3175319FF5}" type="datetime1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D36C-F02C-4F70-8856-5F8E912C6754}" type="datetime1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D114-661A-4724-9582-C46111BA6CE2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767A-20F7-46E1-BD7E-7F01C47AB30F}" type="datetime1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0062C5-73B5-457C-AD32-80C010E347C5}" type="datetime1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347EDA-3D8D-40C8-B800-1540E47CC05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HƯỚNG DẪN SỬ DỤNG RESPONSE TO DEALER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400" smtClean="0"/>
              <a:t>Người thực hiện: Vũ Thị Thanh Kim Huệ IT – Dept. </a:t>
            </a:r>
          </a:p>
          <a:p>
            <a:r>
              <a:rPr lang="en-US" sz="1400" smtClean="0"/>
              <a:t>SDT: 039.223.8546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91410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THANK YOU!!!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Nếu có bất kỳ thắc mắc gì, vui lòng liên hệ: 039.223.8546 (Huệ)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NỘI DUNG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Giao diện </a:t>
            </a:r>
            <a:r>
              <a:rPr lang="en-US" smtClean="0"/>
              <a:t>chính</a:t>
            </a:r>
            <a:endParaRPr lang="en-US" smtClean="0"/>
          </a:p>
          <a:p>
            <a:r>
              <a:rPr lang="en-US" smtClean="0"/>
              <a:t>Giao diện Thêm phản ánh</a:t>
            </a:r>
          </a:p>
          <a:p>
            <a:r>
              <a:rPr lang="en-US" smtClean="0"/>
              <a:t>Chi tiết phản ánh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VÀO GIAO DIỆN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81" y="1272138"/>
            <a:ext cx="8136904" cy="4965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6372200" y="404664"/>
            <a:ext cx="2376264" cy="576064"/>
          </a:xfrm>
          <a:prstGeom prst="wedgeRectCallout">
            <a:avLst>
              <a:gd name="adj1" fmla="val -58538"/>
              <a:gd name="adj2" fmla="val 1152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Click vào đây để vào giao diện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92080" y="1340768"/>
            <a:ext cx="980581" cy="36004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0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GIAO DIỆN CHÍNH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51279"/>
            <a:ext cx="7171806" cy="499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ular Callout 7"/>
          <p:cNvSpPr/>
          <p:nvPr/>
        </p:nvSpPr>
        <p:spPr>
          <a:xfrm>
            <a:off x="6444208" y="1327556"/>
            <a:ext cx="2629928" cy="936104"/>
          </a:xfrm>
          <a:prstGeom prst="wedgeRectCallout">
            <a:avLst>
              <a:gd name="adj1" fmla="val -34386"/>
              <a:gd name="adj2" fmla="val 1260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solidFill>
                  <a:schemeClr val="bg1"/>
                </a:solidFill>
              </a:rPr>
              <a:t>Nhấn “Thêm phản ánh” để tạo phản ánh mới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228184" y="4509120"/>
            <a:ext cx="2629928" cy="936104"/>
          </a:xfrm>
          <a:prstGeom prst="wedgeRectCallout">
            <a:avLst>
              <a:gd name="adj1" fmla="val -33333"/>
              <a:gd name="adj2" fmla="val -1245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Nhấn Sửa hoặc Xoá khi Phản ánh chưa được gửi đi. Nhấn Gửi đi khi ok</a:t>
            </a:r>
            <a:endParaRPr lang="en-US"/>
          </a:p>
        </p:txBody>
      </p:sp>
      <p:sp>
        <p:nvSpPr>
          <p:cNvPr id="10" name="Rectangular Callout 9"/>
          <p:cNvSpPr/>
          <p:nvPr/>
        </p:nvSpPr>
        <p:spPr>
          <a:xfrm>
            <a:off x="3707904" y="1340768"/>
            <a:ext cx="2304256" cy="504056"/>
          </a:xfrm>
          <a:prstGeom prst="wedgeRectCallout">
            <a:avLst>
              <a:gd name="adj1" fmla="val -35302"/>
              <a:gd name="adj2" fmla="val 2804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solidFill>
                  <a:schemeClr val="bg1"/>
                </a:solidFill>
              </a:rPr>
              <a:t>Tìm kiếm theo tiêu đề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657742" y="1745196"/>
            <a:ext cx="2304256" cy="504056"/>
          </a:xfrm>
          <a:prstGeom prst="wedgeRectCallout">
            <a:avLst>
              <a:gd name="adj1" fmla="val 7187"/>
              <a:gd name="adj2" fmla="val 20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solidFill>
                  <a:schemeClr val="bg1"/>
                </a:solidFill>
              </a:rPr>
              <a:t>Lọc theo ngày tháng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814280" y="4544236"/>
            <a:ext cx="2341896" cy="865871"/>
          </a:xfrm>
          <a:prstGeom prst="wedgeRectCallout">
            <a:avLst>
              <a:gd name="adj1" fmla="val 36040"/>
              <a:gd name="adj2" fmla="val -1352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Nhấn vào Mã phản ánh để xem chi tiết</a:t>
            </a:r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755576" y="4005064"/>
            <a:ext cx="2341896" cy="1566617"/>
          </a:xfrm>
          <a:prstGeom prst="wedgeRectCallout">
            <a:avLst>
              <a:gd name="adj1" fmla="val 129117"/>
              <a:gd name="adj2" fmla="val -633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Có 4 loại trạng thái: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Chờ gửi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Đã gửi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Đang xử lý</a:t>
            </a:r>
          </a:p>
          <a:p>
            <a:pPr marL="285750" indent="-285750">
              <a:buFontTx/>
              <a:buChar char="-"/>
            </a:pPr>
            <a:r>
              <a:rPr lang="en-US" smtClean="0"/>
              <a:t>Đã hoàn thành</a:t>
            </a:r>
          </a:p>
        </p:txBody>
      </p:sp>
    </p:spTree>
    <p:extLst>
      <p:ext uri="{BB962C8B-B14F-4D97-AF65-F5344CB8AC3E}">
        <p14:creationId xmlns:p14="http://schemas.microsoft.com/office/powerpoint/2010/main" val="14223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GIAO DIỆN THÊM PHẢN ÁNH (1)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5</a:t>
            </a:fld>
            <a:endParaRPr lang="en-US"/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84784"/>
            <a:ext cx="4128282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8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GIAO DIỆN THÊM PHẢN ÁNH (2)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76" b="23163"/>
          <a:stretch/>
        </p:blipFill>
        <p:spPr bwMode="auto">
          <a:xfrm>
            <a:off x="395536" y="1340768"/>
            <a:ext cx="8280920" cy="4683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5436096" y="1196752"/>
            <a:ext cx="3312368" cy="1512168"/>
          </a:xfrm>
          <a:prstGeom prst="wedgeRectCallout">
            <a:avLst>
              <a:gd name="adj1" fmla="val -114484"/>
              <a:gd name="adj2" fmla="val 891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Các hạng mục nhỏ hơn sẽ tự động thay đổi khi lựa chọn các hạng mục lớn hơn.</a:t>
            </a:r>
          </a:p>
          <a:p>
            <a:r>
              <a:rPr lang="en-US" smtClean="0"/>
              <a:t>Dấu </a:t>
            </a:r>
            <a:r>
              <a:rPr lang="en-US" smtClean="0">
                <a:solidFill>
                  <a:srgbClr val="FF0000"/>
                </a:solidFill>
              </a:rPr>
              <a:t>*</a:t>
            </a:r>
            <a:r>
              <a:rPr lang="en-US" smtClean="0"/>
              <a:t> là bắt buộc nhập.</a:t>
            </a:r>
          </a:p>
          <a:p>
            <a:r>
              <a:rPr lang="en-US" smtClean="0"/>
              <a:t>Các mục khác không yêu cầu.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79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GIAO DIỆN THÊM PHẢN ÁNH (3)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064896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4860032" y="1196752"/>
            <a:ext cx="3312368" cy="1512168"/>
          </a:xfrm>
          <a:prstGeom prst="wedgeRectCallout">
            <a:avLst>
              <a:gd name="adj1" fmla="val -109744"/>
              <a:gd name="adj2" fmla="val 140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Tiêu đề là mục bắt buộc nhập, tối thiểu 5 ký tự.</a:t>
            </a:r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6372200" y="5523198"/>
            <a:ext cx="2304256" cy="648072"/>
          </a:xfrm>
          <a:prstGeom prst="wedgeRectCallout">
            <a:avLst>
              <a:gd name="adj1" fmla="val -113404"/>
              <a:gd name="adj2" fmla="val -2361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Khung nhập phản ánh (bắt buộc)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4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GIAO DIỆN THÊM PHẢN ÁNH (4)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8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1347788"/>
            <a:ext cx="8181975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ular Callout 7"/>
          <p:cNvSpPr/>
          <p:nvPr/>
        </p:nvSpPr>
        <p:spPr>
          <a:xfrm>
            <a:off x="5350620" y="4581128"/>
            <a:ext cx="3312368" cy="1512168"/>
          </a:xfrm>
          <a:prstGeom prst="wedgeRectCallout">
            <a:avLst>
              <a:gd name="adj1" fmla="val -83811"/>
              <a:gd name="adj2" fmla="val -167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Có thể thêm các loại tập tin đa phương tiện nếu cần, tối đa 5 tập tin, không quá 5Mb, nếu hơn sẽ tự động bị huỷ.</a:t>
            </a:r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5758496" y="2204864"/>
            <a:ext cx="2629928" cy="936104"/>
          </a:xfrm>
          <a:prstGeom prst="wedgeRectCallout">
            <a:avLst>
              <a:gd name="adj1" fmla="val -148528"/>
              <a:gd name="adj2" fmla="val -103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Có thể nhấn “Loại bỏ” nếu không muốn thêm tập tin</a:t>
            </a:r>
            <a:endParaRPr lang="en-US"/>
          </a:p>
        </p:txBody>
      </p:sp>
      <p:sp>
        <p:nvSpPr>
          <p:cNvPr id="10" name="Rectangular Callout 9"/>
          <p:cNvSpPr/>
          <p:nvPr/>
        </p:nvSpPr>
        <p:spPr>
          <a:xfrm>
            <a:off x="2123728" y="5337212"/>
            <a:ext cx="2629928" cy="936104"/>
          </a:xfrm>
          <a:prstGeom prst="wedgeRectCallout">
            <a:avLst>
              <a:gd name="adj1" fmla="val -73019"/>
              <a:gd name="adj2" fmla="val -643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/>
              <a:t>Nhấn “Phản ánh” khi đã hoàn thành nhập liệu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 TIẾT PHẢN ÁNH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7EDA-3D8D-40C8-B800-1540E47CC05E}" type="slidenum">
              <a:rPr lang="en-US" smtClean="0"/>
              <a:t>9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296621" cy="4877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148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66</TotalTime>
  <Words>287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HƯỚNG DẪN SỬ DỤNG RESPONSE TO DEALER</vt:lpstr>
      <vt:lpstr>NỘI DUNG</vt:lpstr>
      <vt:lpstr>VÀO GIAO DIỆN</vt:lpstr>
      <vt:lpstr>GIAO DIỆN CHÍNH</vt:lpstr>
      <vt:lpstr>GIAO DIỆN THÊM PHẢN ÁNH (1)</vt:lpstr>
      <vt:lpstr>GIAO DIỆN THÊM PHẢN ÁNH (2)</vt:lpstr>
      <vt:lpstr>GIAO DIỆN THÊM PHẢN ÁNH (3)</vt:lpstr>
      <vt:lpstr>GIAO DIỆN THÊM PHẢN ÁNH (4)</vt:lpstr>
      <vt:lpstr>CHI TIẾT PHẢN ÁNH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HƯỚNG DẪN SỬ DỤNG RESPONSE TO DEALER</dc:title>
  <dc:creator>Windows User</dc:creator>
  <cp:lastModifiedBy>Windows User</cp:lastModifiedBy>
  <cp:revision>8</cp:revision>
  <dcterms:created xsi:type="dcterms:W3CDTF">2020-05-28T06:25:08Z</dcterms:created>
  <dcterms:modified xsi:type="dcterms:W3CDTF">2020-05-28T07:47:19Z</dcterms:modified>
</cp:coreProperties>
</file>